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592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2015-05-29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8600" y="73018"/>
            <a:ext cx="9144000" cy="1641490"/>
          </a:xfrm>
        </p:spPr>
        <p:txBody>
          <a:bodyPr/>
          <a:lstStyle/>
          <a:p>
            <a:r>
              <a:rPr lang="en-US" dirty="0" smtClean="0"/>
              <a:t>The Deep Sea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1001" y="1714508"/>
            <a:ext cx="9144000" cy="754025"/>
          </a:xfrm>
        </p:spPr>
        <p:txBody>
          <a:bodyPr/>
          <a:lstStyle/>
          <a:p>
            <a:r>
              <a:rPr lang="en-US" dirty="0" smtClean="0"/>
              <a:t>And its many mysteries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74" y="2768609"/>
            <a:ext cx="5200650" cy="344825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158418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56581"/>
            <a:ext cx="10233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This is a </a:t>
            </a:r>
            <a:r>
              <a:rPr lang="en-US" dirty="0" err="1" smtClean="0"/>
              <a:t>Blobfish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r>
              <a:rPr lang="en-US" dirty="0" smtClean="0"/>
              <a:t> looks like this when out of water.</a:t>
            </a:r>
          </a:p>
          <a:p>
            <a:pPr marL="0" indent="0">
              <a:buNone/>
            </a:pPr>
            <a:r>
              <a:rPr lang="en-US" dirty="0" smtClean="0"/>
              <a:t>They are mostly dead when caught in a net.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is the </a:t>
            </a:r>
            <a:r>
              <a:rPr lang="en-US" dirty="0" err="1" smtClean="0"/>
              <a:t>Blobfish</a:t>
            </a:r>
            <a:r>
              <a:rPr lang="en-US" dirty="0" smtClean="0"/>
              <a:t> while in water.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Much less angry looking and deformed than</a:t>
            </a:r>
          </a:p>
          <a:p>
            <a:pPr marL="0" indent="0">
              <a:buNone/>
            </a:pPr>
            <a:r>
              <a:rPr lang="en-US" dirty="0" smtClean="0"/>
              <a:t>in the first picture.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122" y="1690688"/>
            <a:ext cx="3195955" cy="18002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551" y="3963988"/>
            <a:ext cx="2536349" cy="214471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989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the </a:t>
            </a:r>
            <a:r>
              <a:rPr lang="en-US" dirty="0" err="1" smtClean="0"/>
              <a:t>Blobfish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Blobfish</a:t>
            </a:r>
            <a:r>
              <a:rPr lang="en-US" dirty="0" smtClean="0"/>
              <a:t> is near </a:t>
            </a:r>
            <a:r>
              <a:rPr lang="en-US" dirty="0" smtClean="0"/>
              <a:t>extinct</a:t>
            </a:r>
          </a:p>
          <a:p>
            <a:r>
              <a:rPr lang="en-US" dirty="0" smtClean="0"/>
              <a:t> The </a:t>
            </a:r>
            <a:r>
              <a:rPr lang="en-US" dirty="0" err="1" smtClean="0"/>
              <a:t>Blobfish</a:t>
            </a:r>
            <a:r>
              <a:rPr lang="en-US" dirty="0" smtClean="0"/>
              <a:t> can excrete a </a:t>
            </a:r>
          </a:p>
          <a:p>
            <a:pPr marL="0" indent="0">
              <a:buNone/>
            </a:pPr>
            <a:r>
              <a:rPr lang="en-US" dirty="0" smtClean="0"/>
              <a:t>liquid that makes the water less</a:t>
            </a:r>
          </a:p>
          <a:p>
            <a:pPr marL="0" indent="0">
              <a:buNone/>
            </a:pPr>
            <a:r>
              <a:rPr lang="en-US" dirty="0" smtClean="0"/>
              <a:t>buoyant, fish that pass through</a:t>
            </a:r>
          </a:p>
          <a:p>
            <a:pPr marL="0" indent="0">
              <a:buNone/>
            </a:pPr>
            <a:r>
              <a:rPr lang="en-US" dirty="0" smtClean="0"/>
              <a:t>will be able to swim faster.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ea-Creatures.jpg"/>
          <p:cNvPicPr>
            <a:picLocks noChangeAspect="1"/>
          </p:cNvPicPr>
          <p:nvPr/>
        </p:nvPicPr>
        <p:blipFill>
          <a:blip r:embed="rId2">
            <a:alphaModFix amt="9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73" y="1470462"/>
            <a:ext cx="5975897" cy="313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974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learned about many terrifyingly ugly creatures that live in the ocean. Some are very important, but hard to look at at the same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3985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30</TotalTime>
  <Words>119</Words>
  <Application>Microsoft Macintosh PowerPoint</Application>
  <PresentationFormat>Custom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Depth</vt:lpstr>
      <vt:lpstr>The Deep Sea    </vt:lpstr>
      <vt:lpstr>The Blobfish</vt:lpstr>
      <vt:lpstr>About the Blobfish</vt:lpstr>
      <vt:lpstr>What we learned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Deep Sea</dc:title>
  <dc:creator>Baker, Noah</dc:creator>
  <cp:lastModifiedBy>mr.terry terry</cp:lastModifiedBy>
  <cp:revision>5</cp:revision>
  <dcterms:created xsi:type="dcterms:W3CDTF">2015-05-22T14:57:19Z</dcterms:created>
  <dcterms:modified xsi:type="dcterms:W3CDTF">2015-05-29T14:58:48Z</dcterms:modified>
</cp:coreProperties>
</file>